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3055D9-FD9F-4D65-A9BF-B565C54EFD7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F00D96-2E74-4B1C-A290-8E5D46E1E6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3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/>
          <a:lstStyle/>
          <a:p>
            <a:r>
              <a:rPr lang="en-US" dirty="0" smtClean="0"/>
              <a:t>Lyric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Lyric is a short, musical poem that usually expresses personal feelings.  </a:t>
            </a:r>
          </a:p>
          <a:p>
            <a:r>
              <a:rPr lang="en-US" dirty="0" smtClean="0"/>
              <a:t>Think of your favorite song and take a closer look at the word.</a:t>
            </a:r>
          </a:p>
          <a:p>
            <a:r>
              <a:rPr lang="en-US" dirty="0" smtClean="0"/>
              <a:t>Hint: Think Lyrics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530352" lvl="2" indent="0">
              <a:buNone/>
            </a:pPr>
            <a:r>
              <a:rPr lang="en-US" dirty="0" smtClean="0"/>
              <a:t>To see a World in a Grain of Sand</a:t>
            </a:r>
          </a:p>
          <a:p>
            <a:pPr marL="530352" lvl="2" indent="0">
              <a:buNone/>
            </a:pPr>
            <a:r>
              <a:rPr lang="en-US" dirty="0" smtClean="0"/>
              <a:t>And a Heaven in a Wild Flower,</a:t>
            </a:r>
          </a:p>
          <a:p>
            <a:pPr marL="530352" lvl="2" indent="0">
              <a:buNone/>
            </a:pPr>
            <a:r>
              <a:rPr lang="en-US" dirty="0" smtClean="0"/>
              <a:t>Hold infinity in the palm of your hand</a:t>
            </a:r>
          </a:p>
          <a:p>
            <a:pPr marL="530352" lvl="2" indent="0">
              <a:buNone/>
            </a:pPr>
            <a:r>
              <a:rPr lang="en-US" dirty="0" smtClean="0"/>
              <a:t>And Eternity in an hour.</a:t>
            </a:r>
          </a:p>
          <a:p>
            <a:pPr marL="530352" lvl="2" indent="0">
              <a:buNone/>
            </a:pPr>
            <a:r>
              <a:rPr lang="en-US" dirty="0"/>
              <a:t>	</a:t>
            </a:r>
            <a:r>
              <a:rPr lang="en-US" dirty="0" smtClean="0"/>
              <a:t>	-William Blake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Narrative poems tell a story.</a:t>
            </a:r>
          </a:p>
          <a:p>
            <a:r>
              <a:rPr lang="en-US" dirty="0" smtClean="0"/>
              <a:t>They tell of events and actions, in the order in which they happen.</a:t>
            </a:r>
          </a:p>
          <a:p>
            <a:r>
              <a:rPr lang="en-US" dirty="0" smtClean="0"/>
              <a:t>They are usually longer than most poems.</a:t>
            </a:r>
          </a:p>
          <a:p>
            <a:r>
              <a:rPr lang="en-US" dirty="0" smtClean="0"/>
              <a:t>They can be short and descriptive.</a:t>
            </a:r>
          </a:p>
          <a:p>
            <a:r>
              <a:rPr lang="en-US" dirty="0" smtClean="0"/>
              <a:t>Hint: Narrative essay tells a story, Narrator is the person who tells a story</a:t>
            </a:r>
          </a:p>
          <a:p>
            <a:r>
              <a:rPr lang="en-US" dirty="0" smtClean="0"/>
              <a:t>Example:</a:t>
            </a:r>
          </a:p>
          <a:p>
            <a:pPr marL="530352" lvl="2" indent="0">
              <a:buNone/>
            </a:pPr>
            <a:r>
              <a:rPr lang="en-US" dirty="0" smtClean="0"/>
              <a:t>How doth the little crocodile</a:t>
            </a:r>
          </a:p>
          <a:p>
            <a:pPr marL="530352" lvl="2" indent="0">
              <a:buNone/>
            </a:pPr>
            <a:r>
              <a:rPr lang="en-US" dirty="0" smtClean="0"/>
              <a:t>Improve his shining tail,</a:t>
            </a:r>
          </a:p>
          <a:p>
            <a:pPr marL="530352" lvl="2" indent="0">
              <a:buNone/>
            </a:pPr>
            <a:r>
              <a:rPr lang="en-US" dirty="0" smtClean="0"/>
              <a:t>And pour the waters of the Nile</a:t>
            </a:r>
          </a:p>
          <a:p>
            <a:pPr marL="530352" lvl="2" indent="0">
              <a:buNone/>
            </a:pPr>
            <a:r>
              <a:rPr lang="en-US" dirty="0" smtClean="0"/>
              <a:t>On every golden scale!</a:t>
            </a:r>
          </a:p>
          <a:p>
            <a:pPr marL="530352" lvl="2" indent="0">
              <a:buNone/>
            </a:pPr>
            <a:endParaRPr lang="en-US" dirty="0"/>
          </a:p>
          <a:p>
            <a:pPr marL="530352" lvl="2" indent="0">
              <a:buNone/>
            </a:pPr>
            <a:r>
              <a:rPr lang="en-US" dirty="0" smtClean="0"/>
              <a:t>How cheerfully he seems to grin,</a:t>
            </a:r>
          </a:p>
          <a:p>
            <a:pPr marL="530352" lvl="2" indent="0">
              <a:buNone/>
            </a:pPr>
            <a:r>
              <a:rPr lang="en-US" dirty="0" smtClean="0"/>
              <a:t>How neatly spreads his claws, </a:t>
            </a:r>
          </a:p>
          <a:p>
            <a:pPr marL="530352" lvl="2" indent="0">
              <a:buNone/>
            </a:pPr>
            <a:r>
              <a:rPr lang="en-US" dirty="0" smtClean="0"/>
              <a:t>And welcomes little fishes in </a:t>
            </a:r>
          </a:p>
          <a:p>
            <a:pPr marL="530352" lvl="2" indent="0">
              <a:buNone/>
            </a:pPr>
            <a:r>
              <a:rPr lang="en-US" dirty="0" smtClean="0"/>
              <a:t>With gently smiling jaws!</a:t>
            </a:r>
          </a:p>
          <a:p>
            <a:pPr marL="530352" lvl="2" indent="0">
              <a:buNone/>
            </a:pPr>
            <a:r>
              <a:rPr lang="en-US" dirty="0"/>
              <a:t>	</a:t>
            </a:r>
            <a:r>
              <a:rPr lang="en-US" dirty="0" smtClean="0"/>
              <a:t>	-Lewis Carroll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8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smtClean="0"/>
              <a:t>Haiku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Haiku (hi-</a:t>
            </a:r>
            <a:r>
              <a:rPr lang="en-US" dirty="0" err="1" smtClean="0"/>
              <a:t>koo</a:t>
            </a:r>
            <a:r>
              <a:rPr lang="en-US" dirty="0" smtClean="0"/>
              <a:t>) is a 500 year old form of poetry that comes from Japan and China.</a:t>
            </a:r>
          </a:p>
          <a:p>
            <a:r>
              <a:rPr lang="en-US" dirty="0" smtClean="0"/>
              <a:t>It only has three lines, with just seventeen syllables and no rhyming</a:t>
            </a:r>
          </a:p>
          <a:p>
            <a:r>
              <a:rPr lang="en-US" dirty="0" smtClean="0"/>
              <a:t>This is what you need to remember to create a haiku:</a:t>
            </a:r>
          </a:p>
          <a:p>
            <a:pPr lvl="1"/>
            <a:r>
              <a:rPr lang="en-US" dirty="0" smtClean="0"/>
              <a:t>The first line has five syllables</a:t>
            </a:r>
          </a:p>
          <a:p>
            <a:pPr lvl="1"/>
            <a:r>
              <a:rPr lang="en-US" dirty="0" smtClean="0"/>
              <a:t>The second line has seven syllables</a:t>
            </a:r>
          </a:p>
          <a:p>
            <a:pPr lvl="1"/>
            <a:r>
              <a:rPr lang="en-US" dirty="0" smtClean="0"/>
              <a:t>And the last line has five syllables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marL="530352" lvl="2" indent="0">
              <a:buNone/>
            </a:pPr>
            <a:r>
              <a:rPr lang="en-US" dirty="0" smtClean="0"/>
              <a:t>A walk on the beach</a:t>
            </a:r>
          </a:p>
          <a:p>
            <a:pPr marL="530352" lvl="2" indent="0">
              <a:buNone/>
            </a:pPr>
            <a:r>
              <a:rPr lang="en-US" dirty="0" smtClean="0"/>
              <a:t>Brings surfing dolphins in sight-</a:t>
            </a:r>
          </a:p>
          <a:p>
            <a:pPr marL="530352" lvl="2" indent="0">
              <a:buNone/>
            </a:pPr>
            <a:r>
              <a:rPr lang="en-US" dirty="0" smtClean="0"/>
              <a:t>I join with my eyes.</a:t>
            </a:r>
          </a:p>
          <a:p>
            <a:pPr marL="530352" lvl="2" indent="0">
              <a:buNone/>
            </a:pPr>
            <a:r>
              <a:rPr lang="en-US" dirty="0"/>
              <a:t>		-Kathleen Christopher Hardy Petersen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733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Limericks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Limerick is a short poem of five lines.</a:t>
            </a:r>
          </a:p>
          <a:p>
            <a:r>
              <a:rPr lang="en-US" dirty="0" smtClean="0"/>
              <a:t>The first, second, and fifth lines all rhyme.</a:t>
            </a:r>
          </a:p>
          <a:p>
            <a:r>
              <a:rPr lang="en-US" dirty="0" smtClean="0"/>
              <a:t>Lines three and four also rhyme with each other in a pair or a couplet.</a:t>
            </a:r>
          </a:p>
          <a:p>
            <a:r>
              <a:rPr lang="en-US" dirty="0" smtClean="0"/>
              <a:t>Limericks are usually always humorous, even silly and ridiculous.</a:t>
            </a:r>
          </a:p>
          <a:p>
            <a:r>
              <a:rPr lang="en-US" dirty="0" smtClean="0"/>
              <a:t>Example:</a:t>
            </a:r>
          </a:p>
          <a:p>
            <a:pPr marL="530352" lvl="2" indent="0">
              <a:buNone/>
            </a:pPr>
            <a:r>
              <a:rPr lang="en-US" dirty="0" smtClean="0"/>
              <a:t>There was an Old Man with a beard,</a:t>
            </a:r>
          </a:p>
          <a:p>
            <a:pPr marL="530352" lvl="2" indent="0">
              <a:buNone/>
            </a:pPr>
            <a:r>
              <a:rPr lang="en-US" dirty="0" smtClean="0"/>
              <a:t>Who said, “It is just as I feared!</a:t>
            </a:r>
          </a:p>
          <a:p>
            <a:pPr marL="530352" lvl="2" indent="0">
              <a:buNone/>
            </a:pPr>
            <a:r>
              <a:rPr lang="en-US" dirty="0" smtClean="0"/>
              <a:t>Two Owls and a Hen,</a:t>
            </a:r>
          </a:p>
          <a:p>
            <a:pPr marL="530352" lvl="2" indent="0">
              <a:buNone/>
            </a:pPr>
            <a:r>
              <a:rPr lang="en-US" dirty="0" smtClean="0"/>
              <a:t>Four Larks and a Wren,</a:t>
            </a:r>
          </a:p>
          <a:p>
            <a:pPr marL="530352" lvl="2" indent="0">
              <a:buNone/>
            </a:pPr>
            <a:r>
              <a:rPr lang="en-US" dirty="0" smtClean="0"/>
              <a:t>Have all built their nests in my beard!”</a:t>
            </a:r>
          </a:p>
          <a:p>
            <a:pPr marL="530352" lvl="2" indent="0">
              <a:buNone/>
            </a:pPr>
            <a:r>
              <a:rPr lang="en-US" dirty="0"/>
              <a:t>	</a:t>
            </a:r>
            <a:r>
              <a:rPr lang="en-US" dirty="0" smtClean="0"/>
              <a:t>		- Edward 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Acrostic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772400" cy="53127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Acrostic poems are fun and easy to write and fun to read</a:t>
            </a:r>
          </a:p>
          <a:p>
            <a:r>
              <a:rPr lang="en-US" dirty="0" smtClean="0"/>
              <a:t>It’s a topic or word that is written down the left-hand side of your paper.</a:t>
            </a:r>
          </a:p>
          <a:p>
            <a:r>
              <a:rPr lang="en-US" dirty="0" smtClean="0"/>
              <a:t>Then write about the topic or word that starts with the letter on each line.</a:t>
            </a:r>
          </a:p>
          <a:p>
            <a:r>
              <a:rPr lang="en-US" dirty="0" smtClean="0"/>
              <a:t>Example:</a:t>
            </a:r>
          </a:p>
          <a:p>
            <a:pPr marL="530352" lvl="2" indent="0">
              <a:buNone/>
            </a:pPr>
            <a:r>
              <a:rPr lang="en-US" dirty="0" smtClean="0"/>
              <a:t>Sizzling sidewalks</a:t>
            </a:r>
          </a:p>
          <a:p>
            <a:pPr marL="530352" lvl="2" indent="0">
              <a:buNone/>
            </a:pPr>
            <a:r>
              <a:rPr lang="en-US" dirty="0" smtClean="0"/>
              <a:t>Umbrellas on beaches</a:t>
            </a:r>
          </a:p>
          <a:p>
            <a:pPr marL="530352" lvl="2" indent="0">
              <a:buNone/>
            </a:pPr>
            <a:r>
              <a:rPr lang="en-US" dirty="0" smtClean="0"/>
              <a:t>Marshmallows roasting</a:t>
            </a:r>
          </a:p>
          <a:p>
            <a:pPr marL="530352" lvl="2" indent="0">
              <a:buNone/>
            </a:pPr>
            <a:r>
              <a:rPr lang="en-US" dirty="0" smtClean="0"/>
              <a:t>Mom’s in bare feet</a:t>
            </a:r>
          </a:p>
          <a:p>
            <a:pPr marL="530352" lvl="2" indent="0">
              <a:buNone/>
            </a:pPr>
            <a:r>
              <a:rPr lang="en-US" dirty="0" smtClean="0"/>
              <a:t>Easy, lazy days</a:t>
            </a:r>
          </a:p>
          <a:p>
            <a:pPr marL="530352" lvl="2" indent="0">
              <a:buNone/>
            </a:pPr>
            <a:r>
              <a:rPr lang="en-US" dirty="0" smtClean="0"/>
              <a:t>Roads stretched out ahead</a:t>
            </a:r>
          </a:p>
          <a:p>
            <a:pPr marL="530352" lvl="2" indent="0">
              <a:buNone/>
            </a:pPr>
            <a:endParaRPr lang="en-US" dirty="0"/>
          </a:p>
          <a:p>
            <a:pPr marL="530352" lvl="2" indent="0">
              <a:buNone/>
            </a:pPr>
            <a:r>
              <a:rPr lang="en-US" dirty="0" smtClean="0"/>
              <a:t>Trips, tans, and travel plans</a:t>
            </a:r>
          </a:p>
          <a:p>
            <a:pPr marL="530352" lvl="2" indent="0">
              <a:buNone/>
            </a:pPr>
            <a:r>
              <a:rPr lang="en-US" dirty="0" smtClean="0"/>
              <a:t>Insects buzzing by</a:t>
            </a:r>
          </a:p>
          <a:p>
            <a:pPr marL="530352" lvl="2" indent="0">
              <a:buNone/>
            </a:pPr>
            <a:r>
              <a:rPr lang="en-US" dirty="0" smtClean="0"/>
              <a:t>My days for play</a:t>
            </a:r>
          </a:p>
          <a:p>
            <a:pPr marL="530352" lvl="2" indent="0">
              <a:buNone/>
            </a:pPr>
            <a:r>
              <a:rPr lang="en-US" dirty="0" smtClean="0"/>
              <a:t>Every day’s for fun</a:t>
            </a:r>
          </a:p>
          <a:p>
            <a:pPr marL="530352" lvl="2" indent="0">
              <a:buNone/>
            </a:pPr>
            <a:r>
              <a:rPr lang="en-US" dirty="0"/>
              <a:t>	</a:t>
            </a:r>
            <a:r>
              <a:rPr lang="en-US" dirty="0" smtClean="0"/>
              <a:t>	-Kathleen Christopher Hardy Peterson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2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Concrete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Concrete (or shape) poetry is an inventive form where the poetry takes on the shape of its subject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614612"/>
            <a:ext cx="3810000" cy="3409950"/>
          </a:xfrm>
        </p:spPr>
      </p:pic>
    </p:spTree>
    <p:extLst>
      <p:ext uri="{BB962C8B-B14F-4D97-AF65-F5344CB8AC3E}">
        <p14:creationId xmlns:p14="http://schemas.microsoft.com/office/powerpoint/2010/main" val="3829383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err="1" smtClean="0"/>
              <a:t>Cinquain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7924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Cinquain</a:t>
            </a:r>
            <a:r>
              <a:rPr lang="en-US" dirty="0" smtClean="0"/>
              <a:t> is a formal poem that follows certain rules.</a:t>
            </a:r>
          </a:p>
          <a:p>
            <a:r>
              <a:rPr lang="en-US" dirty="0" smtClean="0"/>
              <a:t>The first line is one word, and it is the subject of the poem.</a:t>
            </a:r>
          </a:p>
          <a:p>
            <a:r>
              <a:rPr lang="en-US" dirty="0" smtClean="0"/>
              <a:t>The second line is two words that describe the subject.</a:t>
            </a:r>
          </a:p>
          <a:p>
            <a:r>
              <a:rPr lang="en-US" dirty="0" smtClean="0"/>
              <a:t>Line three is three words that describe and action of the subject</a:t>
            </a:r>
          </a:p>
          <a:p>
            <a:r>
              <a:rPr lang="en-US" dirty="0" smtClean="0"/>
              <a:t>The fourth line is four words that describe a feeling about the subject</a:t>
            </a:r>
          </a:p>
          <a:p>
            <a:r>
              <a:rPr lang="en-US" dirty="0" smtClean="0"/>
              <a:t>And the last line is one word, usually a synonym for the subject, or a word description, event, or feeling to sum it up.</a:t>
            </a:r>
          </a:p>
          <a:p>
            <a:r>
              <a:rPr lang="en-US" dirty="0" smtClean="0"/>
              <a:t>Example:</a:t>
            </a:r>
          </a:p>
          <a:p>
            <a:pPr marL="530352" lvl="2" indent="0">
              <a:buNone/>
            </a:pPr>
            <a:r>
              <a:rPr lang="en-US" dirty="0" smtClean="0"/>
              <a:t>Train</a:t>
            </a:r>
          </a:p>
          <a:p>
            <a:pPr marL="530352" lvl="2" indent="0">
              <a:buNone/>
            </a:pPr>
            <a:r>
              <a:rPr lang="en-US" dirty="0" smtClean="0"/>
              <a:t>Swiftly flies</a:t>
            </a:r>
          </a:p>
          <a:p>
            <a:pPr marL="530352" lvl="2" indent="0">
              <a:buNone/>
            </a:pPr>
            <a:r>
              <a:rPr lang="en-US" dirty="0" smtClean="0"/>
              <a:t>Over the bridge</a:t>
            </a:r>
          </a:p>
          <a:p>
            <a:pPr marL="530352" lvl="2" indent="0">
              <a:buNone/>
            </a:pPr>
            <a:r>
              <a:rPr lang="en-US" dirty="0" smtClean="0"/>
              <a:t>It roars; I gasp</a:t>
            </a:r>
          </a:p>
          <a:p>
            <a:pPr marL="530352" lvl="2" indent="0">
              <a:buNone/>
            </a:pPr>
            <a:r>
              <a:rPr lang="en-US" dirty="0" smtClean="0"/>
              <a:t>Wow!</a:t>
            </a:r>
          </a:p>
          <a:p>
            <a:pPr marL="530352" lvl="2" indent="0">
              <a:buNone/>
            </a:pPr>
            <a:r>
              <a:rPr lang="en-US" dirty="0"/>
              <a:t>	</a:t>
            </a:r>
            <a:r>
              <a:rPr lang="en-US" dirty="0" smtClean="0"/>
              <a:t>-Kathleen Christopher Hardy Petersen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46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Free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Free Verse is a form of poetry that does not use formal rhyming patterns or meter.</a:t>
            </a:r>
          </a:p>
          <a:p>
            <a:r>
              <a:rPr lang="en-US" dirty="0" smtClean="0"/>
              <a:t>It may not even have a form.</a:t>
            </a:r>
          </a:p>
          <a:p>
            <a:r>
              <a:rPr lang="en-US" dirty="0" smtClean="0"/>
              <a:t>But, it all fits together somehow, as a satisfying, poetic expression, when it is read and enjoyed.</a:t>
            </a:r>
          </a:p>
          <a:p>
            <a:r>
              <a:rPr lang="en-US" dirty="0" smtClean="0"/>
              <a:t>Example:</a:t>
            </a:r>
          </a:p>
          <a:p>
            <a:pPr marL="530352" lvl="2" indent="0">
              <a:buNone/>
            </a:pPr>
            <a:r>
              <a:rPr lang="en-US" dirty="0" smtClean="0"/>
              <a:t>“I have no name,</a:t>
            </a:r>
          </a:p>
          <a:p>
            <a:pPr marL="530352" lvl="2" indent="0">
              <a:buNone/>
            </a:pPr>
            <a:r>
              <a:rPr lang="en-US" dirty="0" smtClean="0"/>
              <a:t>I am but two days old.”</a:t>
            </a:r>
          </a:p>
          <a:p>
            <a:pPr marL="530352" lvl="2" indent="0">
              <a:buNone/>
            </a:pPr>
            <a:r>
              <a:rPr lang="en-US" dirty="0" smtClean="0"/>
              <a:t>What shall I call thee?</a:t>
            </a:r>
          </a:p>
          <a:p>
            <a:pPr marL="530352" lvl="2" indent="0">
              <a:buNone/>
            </a:pPr>
            <a:r>
              <a:rPr lang="en-US" dirty="0" smtClean="0"/>
              <a:t>“I happy am,</a:t>
            </a:r>
          </a:p>
          <a:p>
            <a:pPr marL="530352" lvl="2" indent="0">
              <a:buNone/>
            </a:pPr>
            <a:r>
              <a:rPr lang="en-US" dirty="0" smtClean="0"/>
              <a:t>Joy is my name.”</a:t>
            </a:r>
          </a:p>
          <a:p>
            <a:pPr marL="530352" lvl="2" indent="0">
              <a:buNone/>
            </a:pPr>
            <a:r>
              <a:rPr lang="en-US" dirty="0" smtClean="0"/>
              <a:t>Sweet joy befall thee!</a:t>
            </a:r>
          </a:p>
          <a:p>
            <a:pPr marL="530352" lvl="2" indent="0">
              <a:buNone/>
            </a:pPr>
            <a:endParaRPr lang="en-US" dirty="0"/>
          </a:p>
          <a:p>
            <a:pPr marL="530352" lvl="2" indent="0">
              <a:buNone/>
            </a:pPr>
            <a:r>
              <a:rPr lang="en-US" dirty="0" smtClean="0"/>
              <a:t>Pretty joy!</a:t>
            </a:r>
          </a:p>
          <a:p>
            <a:pPr marL="530352" lvl="2" indent="0">
              <a:buNone/>
            </a:pPr>
            <a:r>
              <a:rPr lang="en-US" dirty="0" smtClean="0"/>
              <a:t>Sweet joy, but two days old</a:t>
            </a:r>
          </a:p>
          <a:p>
            <a:pPr marL="530352" lvl="2" indent="0">
              <a:buNone/>
            </a:pPr>
            <a:r>
              <a:rPr lang="en-US" dirty="0" smtClean="0"/>
              <a:t>Sweet joy I call thee:</a:t>
            </a:r>
          </a:p>
          <a:p>
            <a:pPr marL="530352" lvl="2" indent="0">
              <a:buNone/>
            </a:pPr>
            <a:r>
              <a:rPr lang="en-US" dirty="0" smtClean="0"/>
              <a:t>Thou dost smile,</a:t>
            </a:r>
          </a:p>
          <a:p>
            <a:pPr marL="530352" lvl="2" indent="0">
              <a:buNone/>
            </a:pPr>
            <a:r>
              <a:rPr lang="en-US" dirty="0" smtClean="0"/>
              <a:t>I sing the while;</a:t>
            </a:r>
          </a:p>
          <a:p>
            <a:pPr marL="530352" lvl="2" indent="0">
              <a:buNone/>
            </a:pPr>
            <a:r>
              <a:rPr lang="en-US" dirty="0" smtClean="0"/>
              <a:t>Sweet joy befall thee!</a:t>
            </a:r>
          </a:p>
          <a:p>
            <a:pPr marL="530352" lvl="2" indent="0">
              <a:buNone/>
            </a:pPr>
            <a:r>
              <a:rPr lang="en-US" dirty="0"/>
              <a:t>	</a:t>
            </a:r>
            <a:r>
              <a:rPr lang="en-US" dirty="0" smtClean="0"/>
              <a:t>	-William Blake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35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668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Types of Poetry</vt:lpstr>
      <vt:lpstr>Lyric</vt:lpstr>
      <vt:lpstr>Narrative</vt:lpstr>
      <vt:lpstr>Haiku</vt:lpstr>
      <vt:lpstr>Limericks</vt:lpstr>
      <vt:lpstr>Acrostic</vt:lpstr>
      <vt:lpstr>Concrete</vt:lpstr>
      <vt:lpstr>Cinquain</vt:lpstr>
      <vt:lpstr>Free Verse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Poetry</dc:title>
  <dc:creator>jamie</dc:creator>
  <cp:lastModifiedBy>Teacher</cp:lastModifiedBy>
  <cp:revision>10</cp:revision>
  <dcterms:created xsi:type="dcterms:W3CDTF">2011-02-11T02:07:45Z</dcterms:created>
  <dcterms:modified xsi:type="dcterms:W3CDTF">2012-04-16T18:53:44Z</dcterms:modified>
</cp:coreProperties>
</file>