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F2F063CA-BC22-41B6-8EF1-F737BF43D3B7}" type="datetimeFigureOut">
              <a:rPr lang="en-US" smtClean="0"/>
              <a:t>5/1/2012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D2911-FCE2-442D-9269-709276DD4A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063CA-BC22-41B6-8EF1-F737BF43D3B7}" type="datetimeFigureOut">
              <a:rPr lang="en-US" smtClean="0"/>
              <a:t>5/1/2012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D2911-FCE2-442D-9269-709276DD4A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063CA-BC22-41B6-8EF1-F737BF43D3B7}" type="datetimeFigureOut">
              <a:rPr lang="en-US" smtClean="0"/>
              <a:t>5/1/2012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D2911-FCE2-442D-9269-709276DD4A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063CA-BC22-41B6-8EF1-F737BF43D3B7}" type="datetimeFigureOut">
              <a:rPr lang="en-US" smtClean="0"/>
              <a:t>5/1/2012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D2911-FCE2-442D-9269-709276DD4A10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063CA-BC22-41B6-8EF1-F737BF43D3B7}" type="datetimeFigureOut">
              <a:rPr lang="en-US" smtClean="0"/>
              <a:t>5/1/2012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D2911-FCE2-442D-9269-709276DD4A1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063CA-BC22-41B6-8EF1-F737BF43D3B7}" type="datetimeFigureOut">
              <a:rPr lang="en-US" smtClean="0"/>
              <a:t>5/1/2012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D2911-FCE2-442D-9269-709276DD4A1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063CA-BC22-41B6-8EF1-F737BF43D3B7}" type="datetimeFigureOut">
              <a:rPr lang="en-US" smtClean="0"/>
              <a:t>5/1/2012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D2911-FCE2-442D-9269-709276DD4A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063CA-BC22-41B6-8EF1-F737BF43D3B7}" type="datetimeFigureOut">
              <a:rPr lang="en-US" smtClean="0"/>
              <a:t>5/1/2012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D2911-FCE2-442D-9269-709276DD4A1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063CA-BC22-41B6-8EF1-F737BF43D3B7}" type="datetimeFigureOut">
              <a:rPr lang="en-US" smtClean="0"/>
              <a:t>5/1/2012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D2911-FCE2-442D-9269-709276DD4A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063CA-BC22-41B6-8EF1-F737BF43D3B7}" type="datetimeFigureOut">
              <a:rPr lang="en-US" smtClean="0"/>
              <a:t>5/1/2012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D2911-FCE2-442D-9269-709276DD4A1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063CA-BC22-41B6-8EF1-F737BF43D3B7}" type="datetimeFigureOut">
              <a:rPr lang="en-US" smtClean="0"/>
              <a:t>5/1/2012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D2911-FCE2-442D-9269-709276DD4A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F2F063CA-BC22-41B6-8EF1-F737BF43D3B7}" type="datetimeFigureOut">
              <a:rPr lang="en-US" smtClean="0"/>
              <a:t>5/1/2012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EAAD2911-FCE2-442D-9269-709276DD4A1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Drama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590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Drama?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Drama is different from other forms of literature because it is written to be performed.</a:t>
            </a:r>
          </a:p>
          <a:p>
            <a:r>
              <a:rPr lang="en-US" dirty="0" smtClean="0"/>
              <a:t>You need to imagine that you see and hear the action of the performance.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483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Elements of Drama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Acts- are the units of the action in a drama. Acts are usually divided into scenes.</a:t>
            </a:r>
          </a:p>
          <a:p>
            <a:r>
              <a:rPr lang="en-US" dirty="0" smtClean="0"/>
              <a:t>Dialogue- is the term given to the words characters say. There are no quotation marks in a script.</a:t>
            </a:r>
          </a:p>
          <a:p>
            <a:r>
              <a:rPr lang="en-US" dirty="0" smtClean="0"/>
              <a:t>Stage directions- are sets of bracketed information that tells what the stage looks like and how the characters should move and speak.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172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Elements of Drama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Set- is the construction on stage that suggests the time and place of the action.</a:t>
            </a:r>
          </a:p>
          <a:p>
            <a:r>
              <a:rPr lang="en-US" dirty="0" smtClean="0"/>
              <a:t>Props- are the movable items-objects like a book, a suitcase, of a flashlight- that the actors use to make their actions look realistic.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405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Drama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Drama- is a word often used to describe plays that address serious subjects.</a:t>
            </a:r>
          </a:p>
          <a:p>
            <a:r>
              <a:rPr lang="en-US" dirty="0" smtClean="0"/>
              <a:t>Comedy- is a form of drama that has a happy ending. The humor often comes out of the characters’ dialogue and situations.</a:t>
            </a:r>
          </a:p>
          <a:p>
            <a:r>
              <a:rPr lang="en-US" dirty="0" smtClean="0"/>
              <a:t>Tragedy- is a form of drama in which events lead to the downfall of the main character.  This character is often a person of great significance, like a kind or a heroic figure.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912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Monologue- Is a long uninterrupted speech spoken by a character to other characters who remain silent.</a:t>
            </a:r>
          </a:p>
          <a:p>
            <a:r>
              <a:rPr lang="en-US" dirty="0" smtClean="0"/>
              <a:t>Soliloquy- Is a speech a character delivers while alone.</a:t>
            </a:r>
          </a:p>
          <a:p>
            <a:r>
              <a:rPr lang="en-US" dirty="0" smtClean="0"/>
              <a:t>Aside- Is a comment made by a character to the </a:t>
            </a:r>
            <a:r>
              <a:rPr lang="en-US" smtClean="0"/>
              <a:t>audience</a:t>
            </a:r>
            <a:r>
              <a:rPr lang="en-US" smtClean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5503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41</TotalTime>
  <Words>262</Words>
  <Application>Microsoft Office PowerPoint</Application>
  <PresentationFormat>On-screen Show (4:3)</PresentationFormat>
  <Paragraphs>18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Couture</vt:lpstr>
      <vt:lpstr>Drama</vt:lpstr>
      <vt:lpstr>What is Drama?</vt:lpstr>
      <vt:lpstr>Elements of Drama</vt:lpstr>
      <vt:lpstr>Elements of Drama</vt:lpstr>
      <vt:lpstr>Types of Drama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Drama</dc:title>
  <dc:creator>jamie</dc:creator>
  <cp:lastModifiedBy>Teacher</cp:lastModifiedBy>
  <cp:revision>3</cp:revision>
  <dcterms:created xsi:type="dcterms:W3CDTF">2011-03-08T05:20:04Z</dcterms:created>
  <dcterms:modified xsi:type="dcterms:W3CDTF">2012-05-01T20:16:14Z</dcterms:modified>
</cp:coreProperties>
</file>